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4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99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17312-48AB-4F0A-91A7-7A717EA3A1AA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EF05-261C-48C5-A94C-2A74975570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EF05-261C-48C5-A94C-2A74975570D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1316EE-AC97-4331-BAA7-B60CDFCF63C9}" type="datetimeFigureOut">
              <a:rPr lang="zh-TW" altLang="en-US" smtClean="0"/>
              <a:pPr/>
              <a:t>2023/12/18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814A62-9D9A-4C28-A351-C2312FBC79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4414" y="1428736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sz="6000" dirty="0">
                <a:solidFill>
                  <a:schemeClr val="tx1"/>
                </a:solidFill>
              </a:rPr>
            </a:br>
            <a:br>
              <a:rPr lang="en-US" altLang="zh-TW" sz="6000" dirty="0">
                <a:solidFill>
                  <a:schemeClr val="tx1"/>
                </a:solidFill>
              </a:rPr>
            </a:br>
            <a:br>
              <a:rPr lang="en-US" altLang="zh-TW" sz="6000" dirty="0">
                <a:solidFill>
                  <a:schemeClr val="tx1"/>
                </a:solidFill>
              </a:rPr>
            </a:br>
            <a:br>
              <a:rPr lang="en-US" altLang="zh-TW" sz="6000" dirty="0">
                <a:solidFill>
                  <a:schemeClr val="tx1"/>
                </a:solidFill>
              </a:rPr>
            </a:b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zh-TW" altLang="en-US" sz="5300" dirty="0">
                <a:solidFill>
                  <a:schemeClr val="tx1"/>
                </a:solidFill>
              </a:rPr>
              <a:t>好書介紹</a:t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zh-TW" altLang="en-US" sz="6000" dirty="0">
                <a:solidFill>
                  <a:schemeClr val="tx1"/>
                </a:solidFill>
              </a:rPr>
              <a:t>戴帽子的女孩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3108" y="3357562"/>
            <a:ext cx="6786610" cy="250033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</a:rPr>
              <a:t>　　　　</a:t>
            </a:r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zh-TW" altLang="en-US" sz="3500" dirty="0">
                <a:solidFill>
                  <a:schemeClr val="tx1"/>
                </a:solidFill>
              </a:rPr>
              <a:t>推薦人：</a:t>
            </a:r>
            <a:br>
              <a:rPr lang="en-US" altLang="zh-TW" sz="3500" dirty="0">
                <a:solidFill>
                  <a:schemeClr val="tx1"/>
                </a:solidFill>
              </a:rPr>
            </a:br>
            <a:br>
              <a:rPr lang="en-US" altLang="zh-TW" sz="3500" dirty="0">
                <a:solidFill>
                  <a:schemeClr val="tx1"/>
                </a:solidFill>
              </a:rPr>
            </a:br>
            <a:r>
              <a:rPr lang="zh-TW" altLang="en-US" sz="3800" dirty="0">
                <a:solidFill>
                  <a:schemeClr val="tx1"/>
                </a:solidFill>
              </a:rPr>
              <a:t>四年甲班   吳苡安、李家妤、沈佳妤</a:t>
            </a:r>
            <a:br>
              <a:rPr lang="en-US" altLang="zh-TW" sz="3800" dirty="0">
                <a:solidFill>
                  <a:schemeClr val="tx1"/>
                </a:solidFill>
              </a:rPr>
            </a:br>
            <a:r>
              <a:rPr lang="zh-TW" altLang="en-US" sz="3500" dirty="0">
                <a:solidFill>
                  <a:schemeClr val="tx1"/>
                </a:solidFill>
              </a:rPr>
              <a:t>                    </a:t>
            </a:r>
            <a:br>
              <a:rPr lang="en-US" altLang="zh-TW" sz="3500" dirty="0">
                <a:solidFill>
                  <a:schemeClr val="tx1"/>
                </a:solidFill>
              </a:rPr>
            </a:br>
            <a:r>
              <a:rPr lang="zh-TW" altLang="en-US" sz="3500" dirty="0">
                <a:solidFill>
                  <a:schemeClr val="tx1"/>
                </a:solidFill>
              </a:rPr>
              <a:t>                    </a:t>
            </a:r>
            <a:r>
              <a:rPr lang="en-US" altLang="zh-TW" sz="2800" dirty="0">
                <a:solidFill>
                  <a:schemeClr val="tx1"/>
                </a:solidFill>
              </a:rPr>
              <a:t>112</a:t>
            </a:r>
            <a:r>
              <a:rPr lang="zh-TW" altLang="en-US" sz="2800" dirty="0">
                <a:solidFill>
                  <a:schemeClr val="tx1"/>
                </a:solidFill>
              </a:rPr>
              <a:t>年 </a:t>
            </a:r>
            <a:r>
              <a:rPr lang="en-US" altLang="zh-TW" sz="2800" dirty="0">
                <a:solidFill>
                  <a:schemeClr val="tx1"/>
                </a:solidFill>
              </a:rPr>
              <a:t>12</a:t>
            </a:r>
            <a:r>
              <a:rPr lang="zh-TW" altLang="en-US" sz="2800" dirty="0">
                <a:solidFill>
                  <a:schemeClr val="tx1"/>
                </a:solidFill>
              </a:rPr>
              <a:t>月</a:t>
            </a:r>
            <a:r>
              <a:rPr lang="en-US" altLang="zh-TW" sz="2800" dirty="0">
                <a:solidFill>
                  <a:schemeClr val="tx1"/>
                </a:solidFill>
              </a:rPr>
              <a:t>18</a:t>
            </a:r>
            <a:r>
              <a:rPr lang="zh-TW" altLang="en-US" sz="2800" dirty="0">
                <a:solidFill>
                  <a:schemeClr val="tx1"/>
                </a:solidFill>
              </a:rPr>
              <a:t>日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pPr algn="ctr"/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校園裡有好多椰子樹喔！粗粗的樹幹，大大的葉子，我最喜歡和同學在樹下說悄悄話。</a:t>
            </a:r>
          </a:p>
        </p:txBody>
      </p:sp>
      <p:pic>
        <p:nvPicPr>
          <p:cNvPr id="4" name="圖片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6643734" cy="43967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643834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椰林</a:t>
            </a:r>
            <a:endParaRPr lang="en-US" altLang="zh-TW" dirty="0"/>
          </a:p>
          <a:p>
            <a:r>
              <a:rPr lang="en-US" altLang="zh-TW" dirty="0"/>
              <a:t>1939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1670" y="5214950"/>
            <a:ext cx="4857784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戴帽子的女孩，妳去哪兒？</a:t>
            </a:r>
          </a:p>
        </p:txBody>
      </p:sp>
      <p:pic>
        <p:nvPicPr>
          <p:cNvPr id="4" name="圖片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5572164" cy="5296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7467600" cy="15001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今天是城隍老爺過生日，瞧，大家都去廟裡拜拜了，街上空蕩蕩的，我們也得快點去。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三輪車，快快來，請帶我和媽媽去廟裡。</a:t>
            </a:r>
          </a:p>
        </p:txBody>
      </p:sp>
      <p:pic>
        <p:nvPicPr>
          <p:cNvPr id="4" name="圖片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6643734" cy="47801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72396" y="435769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嘉義街景</a:t>
            </a:r>
            <a:endParaRPr lang="en-US" altLang="zh-TW" dirty="0"/>
          </a:p>
          <a:p>
            <a:r>
              <a:rPr lang="en-US" altLang="zh-TW" dirty="0"/>
              <a:t>1934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7929618" cy="1428760"/>
          </a:xfrm>
        </p:spPr>
        <p:txBody>
          <a:bodyPr>
            <a:normAutofit fontScale="90000"/>
          </a:bodyPr>
          <a:lstStyle/>
          <a:p>
            <a:r>
              <a:rPr lang="zh-TW" altLang="en-US" sz="3300" dirty="0">
                <a:solidFill>
                  <a:schemeClr val="tx1"/>
                </a:solidFill>
              </a:rPr>
              <a:t>咚咚咚，鑼鼓響叮咚，城隍廟裡真熱鬧。</a:t>
            </a:r>
            <a:br>
              <a:rPr lang="en-US" altLang="zh-TW" sz="3300" dirty="0">
                <a:solidFill>
                  <a:schemeClr val="tx1"/>
                </a:solidFill>
              </a:rPr>
            </a:br>
            <a:r>
              <a:rPr lang="zh-TW" altLang="en-US" sz="3300" dirty="0">
                <a:solidFill>
                  <a:schemeClr val="tx1"/>
                </a:solidFill>
              </a:rPr>
              <a:t>有人拿香拜，有人獻供品，到處一片歡欣舞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</p:txBody>
      </p:sp>
      <p:pic>
        <p:nvPicPr>
          <p:cNvPr id="4" name="圖片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2" y="357166"/>
            <a:ext cx="6621053" cy="50255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215206" y="457200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九月城隍祭典</a:t>
            </a:r>
            <a:endParaRPr lang="en-US" altLang="zh-TW" dirty="0"/>
          </a:p>
          <a:p>
            <a:r>
              <a:rPr lang="en-US" altLang="zh-TW" dirty="0"/>
              <a:t>1932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6544932" cy="50173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5720" y="521495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拜完了神，逛市集。那裡有好多小攤子，去吃點東西吧！嗯，好香啊，每一樣看起來都好好吃喔！要吃什麼才好呢？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215206" y="42862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西薈芳</a:t>
            </a:r>
            <a:endParaRPr lang="en-US" altLang="zh-TW" dirty="0"/>
          </a:p>
          <a:p>
            <a:r>
              <a:rPr lang="en-US" altLang="zh-TW" dirty="0"/>
              <a:t>1932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6584204" cy="564357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00232" y="5929330"/>
            <a:ext cx="4857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帶帽子的女孩，妳去哪兒？</a:t>
            </a:r>
            <a:endParaRPr lang="en-US" altLang="zh-TW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6819242" cy="468100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85720" y="4714884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。</a:t>
            </a:r>
            <a:endParaRPr lang="en-US" altLang="zh-TW" sz="3000" dirty="0"/>
          </a:p>
          <a:p>
            <a:r>
              <a:rPr lang="zh-TW" altLang="en-US" sz="3000" dirty="0"/>
              <a:t>你一定猜不到，今天媽媽要帶我們去外婆家。去外婆家，要穿過這個大公園，還要走很遠很遠的路。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00958" y="414338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嘉義中央噴水池  </a:t>
            </a:r>
            <a:r>
              <a:rPr lang="en-US" altLang="zh-TW" dirty="0"/>
              <a:t>1933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6730786" cy="51042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4282" y="557214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快到了，快到了，翻過那座小山坡就到了。一想到外婆正在等我們，我就不覺得累了。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286644" y="464344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岡</a:t>
            </a:r>
            <a:r>
              <a:rPr lang="en-US" altLang="zh-TW" dirty="0"/>
              <a:t>(</a:t>
            </a:r>
            <a:r>
              <a:rPr lang="zh-TW" altLang="en-US" dirty="0"/>
              <a:t>淡江中學</a:t>
            </a:r>
            <a:r>
              <a:rPr lang="en-US" altLang="zh-TW" dirty="0"/>
              <a:t>)</a:t>
            </a:r>
            <a:r>
              <a:rPr lang="zh-TW" altLang="en-US" dirty="0"/>
              <a:t>  </a:t>
            </a:r>
            <a:r>
              <a:rPr lang="en-US" altLang="zh-TW" dirty="0"/>
              <a:t>1936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61070"/>
            <a:ext cx="6633351" cy="506563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5720" y="542926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藍天綠樹和白屋，外婆家真美麗。母雞帶小雞，低頭吃東西，媽媽、阿姨聊東說西，笑嘻嘻。舅舅屋裡走出來，外婆抱孫走過來，一家子湊一起，甜蜜又溫馨。</a:t>
            </a:r>
            <a:endParaRPr lang="en-US" altLang="zh-TW" sz="2400" dirty="0"/>
          </a:p>
          <a:p>
            <a:r>
              <a:rPr lang="zh-TW" altLang="en-US" sz="2400" dirty="0"/>
              <a:t> </a:t>
            </a:r>
            <a:endParaRPr lang="en-US" altLang="zh-TW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00958" y="457200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農家</a:t>
            </a:r>
            <a:endParaRPr lang="en-US" altLang="zh-TW" dirty="0"/>
          </a:p>
          <a:p>
            <a:r>
              <a:rPr lang="en-US" altLang="zh-TW" dirty="0"/>
              <a:t>1934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0466"/>
            <a:ext cx="6286544" cy="558701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43042" y="5786454"/>
            <a:ext cx="6072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帶帽子的女孩，妳去哪兒？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封面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715304" cy="214314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0034" y="2571744"/>
            <a:ext cx="821537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r>
              <a:rPr lang="zh-TW" altLang="en-US" sz="2400" dirty="0"/>
              <a:t>    </a:t>
            </a:r>
            <a:br>
              <a:rPr lang="en-US" altLang="zh-TW" sz="2400" dirty="0"/>
            </a:br>
            <a:br>
              <a:rPr lang="en-US" altLang="zh-TW" sz="2400" dirty="0"/>
            </a:br>
            <a:r>
              <a:rPr lang="zh-TW" altLang="en-US" sz="2400" dirty="0"/>
              <a:t>    出版社：典藏藝術家庭、陳澄波文教基金會</a:t>
            </a:r>
            <a:br>
              <a:rPr lang="en-US" altLang="zh-TW" sz="2400" dirty="0"/>
            </a:br>
            <a:r>
              <a:rPr lang="zh-TW" altLang="en-US" sz="2400" dirty="0"/>
              <a:t>    出版日期：</a:t>
            </a:r>
            <a:r>
              <a:rPr lang="en-US" altLang="zh-TW" sz="2400" dirty="0"/>
              <a:t>2020/09</a:t>
            </a:r>
            <a:r>
              <a:rPr lang="zh-TW" altLang="en-US" sz="2400" dirty="0"/>
              <a:t>          </a:t>
            </a:r>
            <a:r>
              <a:rPr lang="en-US" altLang="zh-TW" sz="2400" dirty="0"/>
              <a:t>ISBN</a:t>
            </a:r>
            <a:r>
              <a:rPr lang="zh-TW" altLang="en-US" sz="2400" dirty="0"/>
              <a:t>：</a:t>
            </a:r>
            <a:r>
              <a:rPr lang="en-US" altLang="zh-TW" sz="2400" dirty="0"/>
              <a:t>9789866049545</a:t>
            </a:r>
            <a:endParaRPr lang="zh-TW" altLang="en-US" sz="2400" dirty="0"/>
          </a:p>
        </p:txBody>
      </p:sp>
      <p:pic>
        <p:nvPicPr>
          <p:cNvPr id="4" name="圖片 3" descr="林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574" y="2571744"/>
            <a:ext cx="1814676" cy="22145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71868" y="471488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文：林滿秋</a:t>
            </a:r>
          </a:p>
        </p:txBody>
      </p:sp>
      <p:pic>
        <p:nvPicPr>
          <p:cNvPr id="6" name="圖片 5" descr="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643182"/>
            <a:ext cx="1736378" cy="214314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72198" y="471488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圖：陳澄波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85786" y="292893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基本資料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85724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>
                <a:solidFill>
                  <a:schemeClr val="tx1"/>
                </a:solidFill>
              </a:rPr>
              <a:t>Q&amp;A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4348" y="1071546"/>
            <a:ext cx="7358114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低年級： </a:t>
            </a:r>
            <a:endParaRPr lang="en-US" altLang="zh-TW" sz="3200" dirty="0"/>
          </a:p>
          <a:p>
            <a:r>
              <a:rPr lang="zh-TW" altLang="en-US" sz="3200" dirty="0"/>
              <a:t>女孩和奶奶</a:t>
            </a:r>
            <a:r>
              <a:rPr lang="zh-TW" altLang="en-US" sz="3200" dirty="0">
                <a:solidFill>
                  <a:srgbClr val="FF0000"/>
                </a:solidFill>
              </a:rPr>
              <a:t>最後</a:t>
            </a:r>
            <a:r>
              <a:rPr lang="zh-TW" altLang="en-US" sz="3200" dirty="0"/>
              <a:t>去了哪個地方？</a:t>
            </a:r>
            <a:endParaRPr lang="en-US" altLang="zh-TW" sz="3200" dirty="0"/>
          </a:p>
          <a:p>
            <a:br>
              <a:rPr lang="en-US" altLang="zh-TW" sz="3200" dirty="0"/>
            </a:br>
            <a:r>
              <a:rPr lang="zh-TW" altLang="en-US" sz="3200" dirty="0"/>
              <a:t>中高年級：</a:t>
            </a:r>
            <a:endParaRPr lang="en-US" altLang="zh-TW" sz="3200" dirty="0"/>
          </a:p>
          <a:p>
            <a:r>
              <a:rPr lang="zh-TW" altLang="en-US" sz="3200" dirty="0"/>
              <a:t>故事中他們</a:t>
            </a:r>
            <a:r>
              <a:rPr lang="zh-TW" altLang="en-US" sz="3200" dirty="0">
                <a:solidFill>
                  <a:srgbClr val="FF0000"/>
                </a:solidFill>
              </a:rPr>
              <a:t>曾經</a:t>
            </a:r>
            <a:r>
              <a:rPr lang="zh-TW" altLang="en-US" sz="3200" dirty="0"/>
              <a:t>去過哪些地方</a:t>
            </a:r>
            <a:br>
              <a:rPr lang="en-US" altLang="zh-TW" sz="3200" dirty="0"/>
            </a:br>
            <a:r>
              <a:rPr lang="zh-TW" altLang="en-US" sz="3200" dirty="0"/>
              <a:t> </a:t>
            </a:r>
            <a:r>
              <a:rPr lang="en-US" altLang="zh-TW" sz="3200" dirty="0"/>
              <a:t>(</a:t>
            </a:r>
            <a:r>
              <a:rPr lang="zh-TW" altLang="en-US" sz="3200" dirty="0"/>
              <a:t>至少</a:t>
            </a:r>
            <a:r>
              <a:rPr lang="en-US" altLang="zh-TW" sz="3200" dirty="0"/>
              <a:t>2</a:t>
            </a:r>
            <a:r>
              <a:rPr lang="zh-TW" altLang="en-US" sz="3200" dirty="0"/>
              <a:t>個</a:t>
            </a:r>
            <a:r>
              <a:rPr lang="en-US" altLang="zh-TW" sz="3200" dirty="0"/>
              <a:t>)</a:t>
            </a:r>
          </a:p>
          <a:p>
            <a:endParaRPr lang="en-US" altLang="zh-TW" sz="3600" dirty="0"/>
          </a:p>
          <a:p>
            <a:r>
              <a:rPr lang="zh-TW" altLang="en-US" sz="3200" dirty="0"/>
              <a:t>好書介紹：因為這本書介紹了嘉義的許多地點，而且每幅作品都很漂亮，傳遞著陳澄波先生對這片鄉土的情懷。</a:t>
            </a:r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4000" dirty="0"/>
          </a:p>
          <a:p>
            <a:endParaRPr lang="zh-TW" alt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671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143668" cy="528172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57356" y="5643578"/>
            <a:ext cx="635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　戴帽子的女孩，妳去哪兒？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睡完午覺，我跟著奶奶去散步。天氣好熱啊！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大家都懶洋洋的，樹木好像也都睡著了。</a:t>
            </a:r>
          </a:p>
        </p:txBody>
      </p:sp>
      <p:pic>
        <p:nvPicPr>
          <p:cNvPr id="4" name="圖片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28604"/>
            <a:ext cx="5929354" cy="46417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58082" y="428625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夏日街景</a:t>
            </a:r>
            <a:endParaRPr lang="en-US" altLang="zh-TW" dirty="0"/>
          </a:p>
          <a:p>
            <a:r>
              <a:rPr lang="en-US" altLang="zh-TW" dirty="0"/>
              <a:t>1927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86808" cy="2000256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哇！好大的一把綠色大傘啊！再大的太陽也不怕。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風微微吹著，枝葉輕輕的搖擺著。白鵝在戲水，丹頂鶴在跳著舞，好像一場盛大的嘉年華會。</a:t>
            </a:r>
          </a:p>
        </p:txBody>
      </p:sp>
      <p:pic>
        <p:nvPicPr>
          <p:cNvPr id="4" name="圖片 3" descr="671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2"/>
            <a:ext cx="6143668" cy="48356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58082" y="385762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嘉義遊園地</a:t>
            </a:r>
            <a:endParaRPr lang="en-US" altLang="zh-TW" dirty="0"/>
          </a:p>
          <a:p>
            <a:r>
              <a:rPr lang="en-US" altLang="zh-TW" dirty="0"/>
              <a:t>1937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7467600" cy="11430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看完了白鵝戲水，再來瞧瞧可愛的小猴子。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噓！別出聲，猴子們還沒睡醒，正做著香香的夢呢！</a:t>
            </a:r>
          </a:p>
        </p:txBody>
      </p:sp>
      <p:pic>
        <p:nvPicPr>
          <p:cNvPr id="4" name="圖片 3" descr="671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8" y="285728"/>
            <a:ext cx="6388078" cy="471490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215206" y="407194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嘉義公園一景</a:t>
            </a:r>
            <a:endParaRPr lang="en-US" altLang="zh-TW" dirty="0"/>
          </a:p>
          <a:p>
            <a:r>
              <a:rPr lang="en-US" altLang="zh-TW" dirty="0"/>
              <a:t>1934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5143512"/>
            <a:ext cx="7467600" cy="114300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戴帽子的女孩，妳去哪兒？</a:t>
            </a:r>
          </a:p>
        </p:txBody>
      </p:sp>
      <p:pic>
        <p:nvPicPr>
          <p:cNvPr id="4" name="圖片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81011"/>
            <a:ext cx="5786478" cy="5397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5000636"/>
            <a:ext cx="7467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我要上小學了。穿上白衣、藍裙和黑皮鞋，帶上帽子，跟著媽媽上學去。</a:t>
            </a:r>
          </a:p>
        </p:txBody>
      </p:sp>
      <p:pic>
        <p:nvPicPr>
          <p:cNvPr id="4" name="圖片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28" y="285728"/>
            <a:ext cx="6115016" cy="470579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58082" y="414338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新樓風景</a:t>
            </a:r>
            <a:endParaRPr lang="en-US" altLang="zh-TW" dirty="0"/>
          </a:p>
          <a:p>
            <a:r>
              <a:rPr lang="en-US" altLang="zh-TW" dirty="0"/>
              <a:t>1941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5143512"/>
            <a:ext cx="6572296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紅紅的瓦，白白的牆，綠綠的草地，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高高的樹。我的學校真漂亮！</a:t>
            </a:r>
          </a:p>
        </p:txBody>
      </p:sp>
      <p:pic>
        <p:nvPicPr>
          <p:cNvPr id="4" name="圖片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71480"/>
            <a:ext cx="6493788" cy="45908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715272" y="435769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新樓</a:t>
            </a:r>
            <a:endParaRPr lang="en-US" altLang="zh-TW" dirty="0"/>
          </a:p>
          <a:p>
            <a:r>
              <a:rPr lang="en-US" altLang="zh-TW" dirty="0"/>
              <a:t>1941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418</TotalTime>
  <Words>631</Words>
  <Application>Microsoft Office PowerPoint</Application>
  <PresentationFormat>如螢幕大小 (4:3)</PresentationFormat>
  <Paragraphs>65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Wingdings</vt:lpstr>
      <vt:lpstr>Wingdings 2</vt:lpstr>
      <vt:lpstr>壁窗</vt:lpstr>
      <vt:lpstr>     好書介紹 戴帽子的女孩</vt:lpstr>
      <vt:lpstr>PowerPoint 簡報</vt:lpstr>
      <vt:lpstr>PowerPoint 簡報</vt:lpstr>
      <vt:lpstr>睡完午覺，我跟著奶奶去散步。天氣好熱啊！ 大家都懶洋洋的，樹木好像也都睡著了。</vt:lpstr>
      <vt:lpstr>哇！好大的一把綠色大傘啊！再大的太陽也不怕。 風微微吹著，枝葉輕輕的搖擺著。白鵝在戲水，丹頂鶴在跳著舞，好像一場盛大的嘉年華會。</vt:lpstr>
      <vt:lpstr>看完了白鵝戲水，再來瞧瞧可愛的小猴子。 噓！別出聲，猴子們還沒睡醒，正做著香香的夢呢！</vt:lpstr>
      <vt:lpstr>戴帽子的女孩，妳去哪兒？</vt:lpstr>
      <vt:lpstr>我要上小學了。穿上白衣、藍裙和黑皮鞋，帶上帽子，跟著媽媽上學去。</vt:lpstr>
      <vt:lpstr>紅紅的瓦，白白的牆，綠綠的草地， 高高的樹。我的學校真漂亮！</vt:lpstr>
      <vt:lpstr>校園裡有好多椰子樹喔！粗粗的樹幹，大大的葉子，我最喜歡和同學在樹下說悄悄話。</vt:lpstr>
      <vt:lpstr>戴帽子的女孩，妳去哪兒？</vt:lpstr>
      <vt:lpstr>今天是城隍老爺過生日，瞧，大家都去廟裡拜拜了，街上空蕩蕩的，我們也得快點去。 三輪車，快快來，請帶我和媽媽去廟裡。</vt:lpstr>
      <vt:lpstr>咚咚咚，鑼鼓響叮咚，城隍廟裡真熱鬧。 有人拿香拜，有人獻供品，到處一片歡欣舞。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Roki</cp:lastModifiedBy>
  <cp:revision>66</cp:revision>
  <dcterms:created xsi:type="dcterms:W3CDTF">2023-01-08T13:51:35Z</dcterms:created>
  <dcterms:modified xsi:type="dcterms:W3CDTF">2023-12-17T23:51:56Z</dcterms:modified>
</cp:coreProperties>
</file>